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0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828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  <a:endParaRPr lang="k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>
                <a:solidFill>
                  <a:schemeClr val="dk2"/>
                </a:solidFill>
              </a:rPr>
              <a:t>‹#›</a:t>
            </a:fld>
            <a:endParaRPr lang="ko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yheo/rpi2/blob/master/gpio_button2.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raspberrypi.znix.com/hipidocs/topic_gpiodev.htm" TargetMode="External"/><Relationship Id="rId3" Type="http://schemas.openxmlformats.org/officeDocument/2006/relationships/hyperlink" Target="https://www.raspberrypi.org/documentation/usage/gpio/" TargetMode="External"/><Relationship Id="rId7" Type="http://schemas.openxmlformats.org/officeDocument/2006/relationships/hyperlink" Target="http://wiringpi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blog.naver.com/elepartsblog/220285369508" TargetMode="External"/><Relationship Id="rId5" Type="http://schemas.openxmlformats.org/officeDocument/2006/relationships/hyperlink" Target="http://blog.naver.com/elepartsblog/220284169123" TargetMode="External"/><Relationship Id="rId4" Type="http://schemas.openxmlformats.org/officeDocument/2006/relationships/hyperlink" Target="http://sourceforge.net/p/raspberry-gpio-python/wiki/BasicUsage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raspberrypi.org/documentation/usage/gpi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raspberrypi.org/documentation/usage/gpio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razzpisampler.oreilly.com/ch07.html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yheo/rpi2/blob/master/gpio_button.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 dirty="0"/>
              <a:t>Raspberry Pi 2</a:t>
            </a:r>
            <a:r>
              <a:rPr lang="en-US" altLang="ko" dirty="0"/>
              <a:t>/3</a:t>
            </a:r>
            <a:r>
              <a:rPr lang="ko" dirty="0"/>
              <a:t> GPIO </a:t>
            </a:r>
          </a:p>
          <a:p>
            <a:pPr lvl="0">
              <a:spcBef>
                <a:spcPts val="0"/>
              </a:spcBef>
              <a:buNone/>
            </a:pPr>
            <a:r>
              <a:rPr lang="ko" dirty="0"/>
              <a:t>- LED, Button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 dirty="0"/>
              <a:t>jyheo@</a:t>
            </a:r>
            <a:r>
              <a:rPr lang="en-US" altLang="ko" dirty="0"/>
              <a:t>hansung.ac.kr</a:t>
            </a:r>
            <a:endParaRPr lang="ko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RPi2 GPIO - Button, Callback example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257275" y="921900"/>
            <a:ext cx="8468400" cy="36469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RPi.GPIO 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GPIO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795DA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button_pressed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(channel):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ko" sz="1200" dirty="0">
                <a:solidFill>
                  <a:srgbClr val="18369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"Button pressed."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b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GPIO.setmode(GPIO.BCM)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GPIO.setwarnings(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 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21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GPIO.setup(button, GPIO.IN, GPIO.PUD_UP)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GPIO.add_event_detect(button, GPIO.RISING, bouncetime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200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ko" sz="1200" dirty="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rising edge detection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GPIO.add_event_callback(button, button_pressed) </a:t>
            </a:r>
            <a:r>
              <a:rPr lang="ko" sz="1200" dirty="0">
                <a:solidFill>
                  <a:srgbClr val="96989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 callback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continue</a:t>
            </a:r>
          </a:p>
          <a:p>
            <a:pPr lvl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128" name="Shape 128"/>
          <p:cNvSpPr txBox="1"/>
          <p:nvPr/>
        </p:nvSpPr>
        <p:spPr>
          <a:xfrm>
            <a:off x="3333875" y="4568875"/>
            <a:ext cx="5166900" cy="31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https://github.com/jyheo/rpi2/blob/master/gpio_button2.py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E607EF-91DE-4971-A16C-3A7F8B50B8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10</a:t>
            </a:fld>
            <a:endParaRPr lang="ko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Reference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rmAutofit fontScale="77500" lnSpcReduction="20000"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ko" dirty="0">
                <a:solidFill>
                  <a:schemeClr val="dk1"/>
                </a:solidFill>
              </a:rPr>
              <a:t>GPIO with Python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</a:pPr>
            <a:r>
              <a:rPr lang="ko" u="sng" dirty="0">
                <a:solidFill>
                  <a:schemeClr val="hlink"/>
                </a:solidFill>
                <a:hlinkClick r:id="rId3"/>
              </a:rPr>
              <a:t>https://www.raspberrypi.org/documentation/usage/gpio/</a:t>
            </a:r>
          </a:p>
          <a:p>
            <a:pPr marL="914400" lvl="1" indent="-317500" rtl="0">
              <a:spcBef>
                <a:spcPts val="0"/>
              </a:spcBef>
            </a:pPr>
            <a:r>
              <a:rPr lang="ko" sz="1400" u="sng" dirty="0">
                <a:solidFill>
                  <a:schemeClr val="hlink"/>
                </a:solidFill>
                <a:hlinkClick r:id="rId4"/>
              </a:rPr>
              <a:t>http://sourceforge.net/p/raspberry-gpio-python/wiki/BasicUsage/</a:t>
            </a:r>
          </a:p>
          <a:p>
            <a:pPr marL="457200" lvl="0" indent="-342900" rtl="0">
              <a:spcBef>
                <a:spcPts val="0"/>
              </a:spcBef>
              <a:buClr>
                <a:schemeClr val="dk1"/>
              </a:buClr>
            </a:pPr>
            <a:r>
              <a:rPr lang="ko" dirty="0">
                <a:solidFill>
                  <a:schemeClr val="dk1"/>
                </a:solidFill>
              </a:rPr>
              <a:t>GPIO with C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</a:pPr>
            <a:r>
              <a:rPr lang="ko" u="sng" dirty="0">
                <a:solidFill>
                  <a:schemeClr val="hlink"/>
                </a:solidFill>
                <a:hlinkClick r:id="rId5"/>
              </a:rPr>
              <a:t>http://blog.naver.com/elepartsblog/220284169123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</a:pPr>
            <a:r>
              <a:rPr lang="ko" u="sng" dirty="0">
                <a:solidFill>
                  <a:schemeClr val="hlink"/>
                </a:solidFill>
                <a:hlinkClick r:id="rId6"/>
              </a:rPr>
              <a:t>http://blog.naver.com/elepartsblog/220285369508</a:t>
            </a:r>
          </a:p>
          <a:p>
            <a:pPr marL="457200" lvl="0" indent="-342900" rtl="0">
              <a:spcBef>
                <a:spcPts val="0"/>
              </a:spcBef>
              <a:buClr>
                <a:schemeClr val="dk1"/>
              </a:buClr>
            </a:pPr>
            <a:r>
              <a:rPr lang="ko" dirty="0">
                <a:solidFill>
                  <a:schemeClr val="dk1"/>
                </a:solidFill>
              </a:rPr>
              <a:t>Advanced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</a:pPr>
            <a:r>
              <a:rPr lang="ko" u="sng" dirty="0">
                <a:solidFill>
                  <a:schemeClr val="hlink"/>
                </a:solidFill>
                <a:hlinkClick r:id="rId7"/>
              </a:rPr>
              <a:t>http://wiringpi.com/</a:t>
            </a:r>
          </a:p>
          <a:p>
            <a:pPr marL="914400" lvl="1" indent="-317500" rtl="0">
              <a:spcBef>
                <a:spcPts val="0"/>
              </a:spcBef>
              <a:buClr>
                <a:schemeClr val="dk1"/>
              </a:buClr>
            </a:pPr>
            <a:r>
              <a:rPr lang="ko" u="sng" dirty="0">
                <a:solidFill>
                  <a:schemeClr val="hlink"/>
                </a:solidFill>
                <a:hlinkClick r:id="rId8"/>
              </a:rPr>
              <a:t>http://raspberrypi.znix.com/hipidocs/topic_gpiodev.htm</a:t>
            </a:r>
            <a:r>
              <a:rPr lang="ko" dirty="0">
                <a:solidFill>
                  <a:schemeClr val="dk1"/>
                </a:solidFill>
              </a:rPr>
              <a:t>  (GPIO driver)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02B3B0-B02E-42ED-BF84-07FAB145C3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11</a:t>
            </a:fld>
            <a:endParaRPr lang="ko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Exercise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ko"/>
              <a:t>2 buttons, 1 LED</a:t>
            </a:r>
          </a:p>
          <a:p>
            <a:pPr marL="457200" lvl="0" indent="-342900" rtl="0">
              <a:spcBef>
                <a:spcPts val="0"/>
              </a:spcBef>
            </a:pPr>
            <a:r>
              <a:rPr lang="ko"/>
              <a:t>When one button is pressed, turn LED on</a:t>
            </a:r>
          </a:p>
          <a:p>
            <a:pPr marL="457200" lvl="0" indent="-342900">
              <a:spcBef>
                <a:spcPts val="0"/>
              </a:spcBef>
            </a:pPr>
            <a:r>
              <a:rPr lang="ko"/>
              <a:t>When the other button is pressed, turn LED off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02B903A-6DE5-4B2D-830B-99764ABBDC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12</a:t>
            </a:fld>
            <a:endParaRPr lang="ko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 dirty="0"/>
              <a:t>Raspberry Pi 2</a:t>
            </a:r>
            <a:r>
              <a:rPr lang="en-US" altLang="ko" dirty="0"/>
              <a:t>/3</a:t>
            </a:r>
            <a:r>
              <a:rPr lang="ko" dirty="0"/>
              <a:t> GPIO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ko"/>
              <a:t>GPIO: General Purpose Input/Output</a:t>
            </a:r>
          </a:p>
          <a:p>
            <a:pPr marL="457200" lvl="0" indent="-342900">
              <a:spcBef>
                <a:spcPts val="0"/>
              </a:spcBef>
            </a:pPr>
            <a:endParaRPr/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5925" y="1759650"/>
            <a:ext cx="3781949" cy="177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7347" y="1834672"/>
            <a:ext cx="3356582" cy="115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0C77A4A-FC4A-4193-A938-D4EEBB538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2</a:t>
            </a:fld>
            <a:endParaRPr lang="k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RPi2 GPIO - LED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825" y="1357276"/>
            <a:ext cx="6037775" cy="30067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1232775" y="4703625"/>
            <a:ext cx="5681400" cy="44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Source: </a:t>
            </a:r>
            <a:r>
              <a:rPr lang="ko" u="sng">
                <a:solidFill>
                  <a:schemeClr val="hlink"/>
                </a:solidFill>
                <a:hlinkClick r:id="rId4"/>
              </a:rPr>
              <a:t>https://www.raspberrypi.org/documentation/usage/gpio/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46A5BFD-AE91-4A26-858C-91D4EEA2B3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3</a:t>
            </a:fld>
            <a:endParaRPr lang="ko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RPi2 GPIO - LED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825" y="1357276"/>
            <a:ext cx="6037775" cy="300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575" y="2865625"/>
            <a:ext cx="3196976" cy="202172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1232775" y="4703625"/>
            <a:ext cx="5681400" cy="44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Source: </a:t>
            </a:r>
            <a:r>
              <a:rPr lang="ko" u="sng">
                <a:solidFill>
                  <a:schemeClr val="hlink"/>
                </a:solidFill>
                <a:hlinkClick r:id="rId5"/>
              </a:rPr>
              <a:t>https://www.raspberrypi.org/documentation/usage/gpio/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54EAEE2-7054-46E7-9363-55E5997764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4</a:t>
            </a:fld>
            <a:endParaRPr lang="ko"/>
          </a:p>
        </p:txBody>
      </p:sp>
    </p:spTree>
    <p:extLst>
      <p:ext uri="{BB962C8B-B14F-4D97-AF65-F5344CB8AC3E}">
        <p14:creationId xmlns:p14="http://schemas.microsoft.com/office/powerpoint/2010/main" val="102302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RPi2 + Breadboard</a:t>
            </a:r>
          </a:p>
        </p:txBody>
      </p:sp>
      <p:pic>
        <p:nvPicPr>
          <p:cNvPr id="3" name="그림 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EE70CD63-8436-4979-BED2-4019C6157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66" y="1424198"/>
            <a:ext cx="3817418" cy="2863064"/>
          </a:xfrm>
          <a:prstGeom prst="rect">
            <a:avLst/>
          </a:prstGeom>
        </p:spPr>
      </p:pic>
      <p:pic>
        <p:nvPicPr>
          <p:cNvPr id="5" name="그림 4" descr="전자기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4D3EB293-A30E-47B1-9B7A-8E6DFD09D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651024" y="1306898"/>
            <a:ext cx="3876088" cy="2907066"/>
          </a:xfrm>
          <a:prstGeom prst="rect">
            <a:avLst/>
          </a:prstGeom>
        </p:spPr>
      </p:pic>
      <p:sp>
        <p:nvSpPr>
          <p:cNvPr id="81" name="Shape 81"/>
          <p:cNvSpPr/>
          <p:nvPr/>
        </p:nvSpPr>
        <p:spPr>
          <a:xfrm>
            <a:off x="5339398" y="1836920"/>
            <a:ext cx="568200" cy="493200"/>
          </a:xfrm>
          <a:prstGeom prst="rect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5339398" y="2609130"/>
            <a:ext cx="568200" cy="4932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CFD79B-D7BB-4AD6-8EB1-1342B77FBF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5</a:t>
            </a:fld>
            <a:endParaRPr lang="k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RPi2 GPIO - LED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674974" y="428300"/>
            <a:ext cx="2893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/>
          <p:nvPr/>
        </p:nvSpPr>
        <p:spPr>
          <a:xfrm>
            <a:off x="5094315" y="3193651"/>
            <a:ext cx="857700" cy="3966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 dirty="0"/>
              <a:t>GPIO24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4011525" y="2114125"/>
            <a:ext cx="587400" cy="3966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GND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2497725" y="4502325"/>
            <a:ext cx="4470300" cy="396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LED: longer leg must be connected to + (GPIO24).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3891275" y="1086750"/>
            <a:ext cx="2555700" cy="46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 b="1">
                <a:solidFill>
                  <a:srgbClr val="FF0000"/>
                </a:solidFill>
              </a:rPr>
              <a:t>Be Carefull while Wiring!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B35D211-588A-4BBC-B8A7-951B6F3ACC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6</a:t>
            </a:fld>
            <a:endParaRPr lang="ko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ko"/>
              <a:t>RPi2 GPIO - LED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ko" dirty="0"/>
              <a:t>$ nano gpio-led.py</a:t>
            </a:r>
          </a:p>
          <a:p>
            <a:pPr marL="457200" lvl="0" indent="-342900">
              <a:spcBef>
                <a:spcPts val="0"/>
              </a:spcBef>
            </a:pPr>
            <a:r>
              <a:rPr lang="ko" dirty="0"/>
              <a:t>$ python</a:t>
            </a:r>
            <a:r>
              <a:rPr lang="en-US" altLang="ko" dirty="0"/>
              <a:t>3</a:t>
            </a:r>
            <a:r>
              <a:rPr lang="ko" dirty="0"/>
              <a:t> gpio-led.py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439500" y="4620250"/>
            <a:ext cx="7107300" cy="31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>
                <a:solidFill>
                  <a:schemeClr val="dk1"/>
                </a:solidFill>
              </a:rPr>
              <a:t>https://github.com/jyheo/rpi2/blob/master/gpio-led.py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4931100" y="734477"/>
            <a:ext cx="3419700" cy="399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RPi.GPIO </a:t>
            </a:r>
            <a:r>
              <a:rPr lang="ko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GPIO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b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GPIO.setmode(GPIO.BCM)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GPIO.setwarnings(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led</a:t>
            </a:r>
            <a:r>
              <a:rPr lang="ko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alt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# GPIO channel number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GPIO.setup(led, GPIO.OUT)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GPIO.output(led, 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time.sleep(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GPIO.output(led, </a:t>
            </a:r>
            <a:r>
              <a:rPr lang="ko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E51A47-568C-47C4-A4A0-378DEE957B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7</a:t>
            </a:fld>
            <a:endParaRPr lang="ko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RPi2 GPIO - Button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25" y="1212825"/>
            <a:ext cx="5412750" cy="304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/>
        </p:nvSpPr>
        <p:spPr>
          <a:xfrm>
            <a:off x="5338450" y="2905050"/>
            <a:ext cx="857700" cy="3966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GPIO21</a:t>
            </a:r>
          </a:p>
        </p:txBody>
      </p:sp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275" y="3462852"/>
            <a:ext cx="3505725" cy="92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4799563" y="4383525"/>
            <a:ext cx="4180800" cy="396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Source: </a:t>
            </a:r>
            <a:r>
              <a:rPr lang="ko" u="sng">
                <a:solidFill>
                  <a:schemeClr val="hlink"/>
                </a:solidFill>
                <a:hlinkClick r:id="rId5"/>
              </a:rPr>
              <a:t>http://razzpisampler.oreilly.com/ch07.html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5938775" y="1212825"/>
            <a:ext cx="2555700" cy="466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 b="1">
                <a:solidFill>
                  <a:srgbClr val="FF0000"/>
                </a:solidFill>
              </a:rPr>
              <a:t>Be Carefull while Wiring!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316CBBB-9EA2-40CD-92B2-05186547B7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8</a:t>
            </a:fld>
            <a:endParaRPr lang="ko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ko"/>
              <a:t>RPi2 GPIO - Button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</a:pPr>
            <a:r>
              <a:rPr lang="ko" dirty="0"/>
              <a:t>$ nano gpio_button.py</a:t>
            </a:r>
          </a:p>
          <a:p>
            <a:pPr marL="457200" lvl="0" indent="-342900">
              <a:spcBef>
                <a:spcPts val="0"/>
              </a:spcBef>
            </a:pPr>
            <a:r>
              <a:rPr lang="ko" dirty="0"/>
              <a:t>$ python</a:t>
            </a:r>
            <a:r>
              <a:rPr lang="en-US" altLang="ko" dirty="0"/>
              <a:t>3</a:t>
            </a:r>
            <a:r>
              <a:rPr lang="ko" dirty="0"/>
              <a:t> gpio_button.py</a:t>
            </a:r>
            <a:br>
              <a:rPr lang="ko" dirty="0"/>
            </a:br>
            <a:r>
              <a:rPr lang="ko" dirty="0"/>
              <a:t>Button pressed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4383600" y="574625"/>
            <a:ext cx="4448700" cy="38789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RPi.GPIO 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GPIO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GPIO.setmode(GPIO.BCM)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GPIO.setwarnings(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 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21 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GPIO.setup(button, GPIO.IN, GPIO.PUD_UP)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GPIO.input(button) 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 dirty="0">
                <a:solidFill>
                  <a:srgbClr val="0086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ko" sz="1200" dirty="0">
                <a:solidFill>
                  <a:srgbClr val="18369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"Button pressed."</a:t>
            </a: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>
              <a:lnSpc>
                <a:spcPct val="136500"/>
              </a:lnSpc>
              <a:spcBef>
                <a:spcPts val="0"/>
              </a:spcBef>
              <a:buNone/>
            </a:pPr>
            <a:r>
              <a:rPr lang="ko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ko" sz="1200" dirty="0">
                <a:solidFill>
                  <a:srgbClr val="A71D5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break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311700" y="4703625"/>
            <a:ext cx="5842200" cy="37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https://github.com/jyheo/rpi2/blob/master/gpio_button.py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337EED1-9412-440F-851D-2ED09F633A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 altLang="ko" smtClean="0"/>
              <a:t>9</a:t>
            </a:fld>
            <a:endParaRPr lang="k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399</Words>
  <Application>Microsoft Office PowerPoint</Application>
  <PresentationFormat>화면 슬라이드 쇼(16:9)</PresentationFormat>
  <Paragraphs>93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Consolas</vt:lpstr>
      <vt:lpstr>Simple Light</vt:lpstr>
      <vt:lpstr>Raspberry Pi 2/3 GPIO  - LED, Button</vt:lpstr>
      <vt:lpstr>Raspberry Pi 2/3 GPIO</vt:lpstr>
      <vt:lpstr>RPi2 GPIO - LED</vt:lpstr>
      <vt:lpstr>RPi2 GPIO - LED</vt:lpstr>
      <vt:lpstr>RPi2 + Breadboard</vt:lpstr>
      <vt:lpstr>RPi2 GPIO - LED</vt:lpstr>
      <vt:lpstr>RPi2 GPIO - LED </vt:lpstr>
      <vt:lpstr>RPi2 GPIO - Button</vt:lpstr>
      <vt:lpstr>RPi2 GPIO - Button </vt:lpstr>
      <vt:lpstr>RPi2 GPIO - Button, Callback example</vt:lpstr>
      <vt:lpstr>Reference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2/3 GPIO  - LED, Button</dc:title>
  <cp:lastModifiedBy>jyheo</cp:lastModifiedBy>
  <cp:revision>6</cp:revision>
  <dcterms:modified xsi:type="dcterms:W3CDTF">2017-10-26T16:26:56Z</dcterms:modified>
</cp:coreProperties>
</file>